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3375"/>
    <a:srgbClr val="A0207E"/>
    <a:srgbClr val="7E2880"/>
    <a:srgbClr val="351129"/>
    <a:srgbClr val="103823"/>
    <a:srgbClr val="8C50AE"/>
    <a:srgbClr val="852B6B"/>
    <a:srgbClr val="7173D1"/>
    <a:srgbClr val="528BBE"/>
    <a:srgbClr val="4D9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125" d="100"/>
          <a:sy n="125" d="100"/>
        </p:scale>
        <p:origin x="-1512" y="-4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2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2.png"/><Relationship Id="rId9" Type="http://schemas.openxmlformats.org/officeDocument/2006/relationships/image" Target="../media/image5.pn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2" y="6646136"/>
            <a:ext cx="3697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2" y="8532715"/>
            <a:ext cx="36970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60" y="11247739"/>
            <a:ext cx="36970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3155" name="Oval 3154">
            <a:extLst>
              <a:ext uri="{FF2B5EF4-FFF2-40B4-BE49-F238E27FC236}">
                <a16:creationId xmlns:a16="http://schemas.microsoft.com/office/drawing/2014/main" id="{F76A551E-B5BE-1405-0DC4-E23B06CD892A}"/>
              </a:ext>
            </a:extLst>
          </p:cNvPr>
          <p:cNvSpPr/>
          <p:nvPr/>
        </p:nvSpPr>
        <p:spPr>
          <a:xfrm>
            <a:off x="6575759" y="8607337"/>
            <a:ext cx="2074748" cy="207474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/>
          <p:nvPr/>
        </p:nvGrpSpPr>
        <p:grpSpPr>
          <a:xfrm>
            <a:off x="8901652" y="5307520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/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/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/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/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/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/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/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/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/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/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/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/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/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/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/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/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/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/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/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/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/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/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/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/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/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/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/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/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/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/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/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/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/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/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/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/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/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/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/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/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/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/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/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/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/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/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/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/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/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/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/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/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/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/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/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/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/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/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/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/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/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/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/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3E98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/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/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/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/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/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/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/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/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/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/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/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/>
          <p:nvPr/>
        </p:nvGrpSpPr>
        <p:grpSpPr>
          <a:xfrm>
            <a:off x="6575759" y="624877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693</TotalTime>
  <Words>1160</Words>
  <Application>Microsoft Office PowerPoint</Application>
  <PresentationFormat>Custom</PresentationFormat>
  <Paragraphs>110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600</cp:revision>
  <dcterms:created xsi:type="dcterms:W3CDTF">2025-02-13T06:11:16Z</dcterms:created>
  <dcterms:modified xsi:type="dcterms:W3CDTF">2025-02-20T21:35:15Z</dcterms:modified>
</cp:coreProperties>
</file>